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4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73" r:id="rId6"/>
    <p:sldId id="274" r:id="rId7"/>
    <p:sldId id="275" r:id="rId8"/>
    <p:sldId id="276" r:id="rId9"/>
    <p:sldId id="277" r:id="rId10"/>
    <p:sldId id="260" r:id="rId11"/>
    <p:sldId id="264" r:id="rId12"/>
    <p:sldId id="265" r:id="rId13"/>
    <p:sldId id="269" r:id="rId14"/>
    <p:sldId id="266" r:id="rId15"/>
    <p:sldId id="270" r:id="rId16"/>
    <p:sldId id="271" r:id="rId17"/>
    <p:sldId id="268" r:id="rId18"/>
    <p:sldId id="261" r:id="rId19"/>
    <p:sldId id="262" r:id="rId20"/>
    <p:sldId id="272" r:id="rId21"/>
    <p:sldId id="26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68"/>
    <p:restoredTop sz="96327"/>
  </p:normalViewPr>
  <p:slideViewPr>
    <p:cSldViewPr snapToGrid="0" snapToObjects="1">
      <p:cViewPr varScale="1">
        <p:scale>
          <a:sx n="80" d="100"/>
          <a:sy n="80" d="100"/>
        </p:scale>
        <p:origin x="216" y="19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E233AE-BECB-1D4E-A640-46D1966F7CFB}" type="datetimeFigureOut">
              <a:rPr lang="en-VN" smtClean="0"/>
              <a:t>20/02/2022</a:t>
            </a:fld>
            <a:endParaRPr lang="en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660443-343F-4B4F-A2DF-42C5E4A32D6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696543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02741-36AF-984D-94C6-AB650C23A956}" type="datetime1">
              <a:rPr lang="en-US" smtClean="0"/>
              <a:t>2/20/22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BB780-4815-7F4E-B179-6279E1ED4F08}" type="datetime1">
              <a:rPr lang="en-US" smtClean="0"/>
              <a:t>2/20/22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D816D-9C26-2248-9238-801FE06E623C}" type="datetime1">
              <a:rPr lang="en-US" smtClean="0"/>
              <a:t>2/20/22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3A54E-38D7-DC46-9A68-0E154AA37963}" type="datetime1">
              <a:rPr lang="en-US" smtClean="0"/>
              <a:t>2/20/22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3E9CA88-04AB-6645-AD7C-1860EB6ABD1B}" type="datetime1">
              <a:rPr lang="en-US" smtClean="0"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r>
              <a:rPr lang="en-US"/>
              <a:t>Author: HaiPham - React under the hood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F6A9-CFA8-3A4B-9A9C-59DF6472C46B}" type="datetime1">
              <a:rPr lang="en-US" smtClean="0"/>
              <a:t>2/20/22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5B426-1B7B-A74D-9A09-0B2E77A2498D}" type="datetime1">
              <a:rPr lang="en-US" smtClean="0"/>
              <a:t>2/20/22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DFFBB-01DC-1B41-BB67-D884C4DFFDAF}" type="datetime1">
              <a:rPr lang="en-US" smtClean="0"/>
              <a:t>2/20/22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31CF-6230-9541-B277-6EC6485F9C89}" type="datetime1">
              <a:rPr lang="en-US" smtClean="0"/>
              <a:t>2/20/22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A4D23-96D2-1042-B248-0FB4D21B7292}" type="datetime1">
              <a:rPr lang="en-US" smtClean="0"/>
              <a:t>2/20/22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69E57-849F-3640-B612-58D0C5016E6A}" type="datetime1">
              <a:rPr lang="en-US" smtClean="0"/>
              <a:t>2/20/22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B1F48FE-82FF-5F4D-B4FE-715538C6E24C}" type="datetime1">
              <a:rPr lang="en-US" smtClean="0"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US"/>
              <a:t>Author: HaiPham - React under the hood</a:t>
            </a:r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ui.com/" TargetMode="External"/><Relationship Id="rId2" Type="http://schemas.openxmlformats.org/officeDocument/2006/relationships/hyperlink" Target="https://viblo.asia/p/front-end-cung-tim-hieu-ve-ant-design-mot-thu-vien-dac-luc-cua-front-end-1VgZv00M5Aw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6F37-501B-D349-8C9D-BEBEAF582B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 </a:t>
            </a:r>
            <a:b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V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hood</a:t>
            </a: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E281FB-A5DC-7C47-9808-65F048960C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VN" dirty="0"/>
              <a:t>Author: HaiPham</a:t>
            </a:r>
          </a:p>
        </p:txBody>
      </p:sp>
    </p:spTree>
    <p:extLst>
      <p:ext uri="{BB962C8B-B14F-4D97-AF65-F5344CB8AC3E}">
        <p14:creationId xmlns:p14="http://schemas.microsoft.com/office/powerpoint/2010/main" val="2108060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6B131-A367-FF4D-9BC5-9A0EE17B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W</a:t>
            </a:r>
            <a:r>
              <a:rPr lang="en-VN" dirty="0"/>
              <a:t>hat and How react.js 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4741A-F05E-D04D-BA1C-541609B77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From html to react.js</a:t>
            </a:r>
          </a:p>
          <a:p>
            <a:r>
              <a:rPr lang="en-VN" dirty="0"/>
              <a:t>Compare formal javascript and react.js</a:t>
            </a:r>
          </a:p>
          <a:p>
            <a:r>
              <a:rPr lang="en-VN" dirty="0"/>
              <a:t>React components</a:t>
            </a:r>
          </a:p>
          <a:p>
            <a:r>
              <a:rPr lang="en-VN" dirty="0"/>
              <a:t>How to create and import components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BD79B-B419-3E4D-9FB1-32D8396C6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1431354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B6E2F-AD77-9344-8CC9-508BC9DC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3.1 From html to react.js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48F8C-4948-FB49-AA30-230A36172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233C0-A6BC-304B-B2BC-32876B12B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278533-F1F5-2349-8152-FD3A6D3C0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304" y="2121408"/>
            <a:ext cx="7778571" cy="18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21AAAA-9466-3D45-8776-28838704A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5304" y="4372200"/>
            <a:ext cx="7144493" cy="180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0B505E-68CD-034A-BEA4-020E00D607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167204"/>
            <a:ext cx="53467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95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B6E2F-AD77-9344-8CC9-508BC9DC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3.1 From html to react.js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233C0-A6BC-304B-B2BC-32876B12B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7C47CD-C468-A24C-BB90-8BFF168B6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906" y="2121408"/>
            <a:ext cx="8477522" cy="108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0B2B0E-1D1E-F843-9EB9-38F175D8E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8" y="3520081"/>
            <a:ext cx="8377043" cy="1080000"/>
          </a:xfrm>
          <a:prstGeom prst="rect">
            <a:avLst/>
          </a:prstGeom>
        </p:spPr>
      </p:pic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71149CB6-8175-744D-BD54-139F882E68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9318" y="1537920"/>
            <a:ext cx="4060000" cy="180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E4A453-4D1F-5B46-AC9E-B37C872AF6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1079" y="3246783"/>
            <a:ext cx="6184900" cy="1524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1BBCFED-FB5C-8E44-85F6-DB83188D2A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9848" y="4890736"/>
            <a:ext cx="8156251" cy="180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4FFF323-EE97-9340-92DA-75DA57FF14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15296" y="4652011"/>
            <a:ext cx="4342484" cy="20387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39ECF55-24CF-9347-A40D-19A46E29FE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97591" y="4356923"/>
            <a:ext cx="36068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839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B6E2F-AD77-9344-8CC9-508BC9DC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3.1 From html to react.js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233C0-A6BC-304B-B2BC-32876B12B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031BF4B-68A1-5141-AF96-341E46F4C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136" y="1629000"/>
            <a:ext cx="8156251" cy="180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3EB4943-D497-EE44-A928-355EE2A79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702" y="3568113"/>
            <a:ext cx="4021546" cy="2887233"/>
          </a:xfrm>
          <a:prstGeom prst="rect">
            <a:avLst/>
          </a:prstGeom>
        </p:spPr>
      </p:pic>
      <p:sp>
        <p:nvSpPr>
          <p:cNvPr id="8" name="Bent-Up Arrow 7">
            <a:extLst>
              <a:ext uri="{FF2B5EF4-FFF2-40B4-BE49-F238E27FC236}">
                <a16:creationId xmlns:a16="http://schemas.microsoft.com/office/drawing/2014/main" id="{949DAD3F-36E6-7F47-B6D4-1B8A0A95CB9F}"/>
              </a:ext>
            </a:extLst>
          </p:cNvPr>
          <p:cNvSpPr/>
          <p:nvPr/>
        </p:nvSpPr>
        <p:spPr>
          <a:xfrm rot="5400000">
            <a:off x="5415179" y="2881846"/>
            <a:ext cx="1042606" cy="2340439"/>
          </a:xfrm>
          <a:prstGeom prst="bentUpArrow">
            <a:avLst>
              <a:gd name="adj1" fmla="val 25000"/>
              <a:gd name="adj2" fmla="val 2401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0" name="Donut 9">
            <a:extLst>
              <a:ext uri="{FF2B5EF4-FFF2-40B4-BE49-F238E27FC236}">
                <a16:creationId xmlns:a16="http://schemas.microsoft.com/office/drawing/2014/main" id="{085ADB77-1715-8F44-840F-77C84ACBC99A}"/>
              </a:ext>
            </a:extLst>
          </p:cNvPr>
          <p:cNvSpPr/>
          <p:nvPr/>
        </p:nvSpPr>
        <p:spPr>
          <a:xfrm>
            <a:off x="7639843" y="5429956"/>
            <a:ext cx="947054" cy="297194"/>
          </a:xfrm>
          <a:prstGeom prst="donut">
            <a:avLst>
              <a:gd name="adj" fmla="val 148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071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B23E3-FE72-F643-9BA0-F78164E6F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3.2 JSX and NONE JSX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47D774-A8A9-4F4F-B332-9131A3F54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15784" y="2055074"/>
            <a:ext cx="3927273" cy="18000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801C9D-FE57-5B42-90A4-ABC703193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5C6EB5-DEB3-CE43-9330-E5AA71A2C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515" y="2055074"/>
            <a:ext cx="5367857" cy="180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C0BBBA-1C3C-3D47-B9C2-50CD763A3B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6744" y="5230177"/>
            <a:ext cx="6907120" cy="1080000"/>
          </a:xfrm>
          <a:prstGeom prst="rect">
            <a:avLst/>
          </a:prstGeom>
        </p:spPr>
      </p:pic>
      <p:sp>
        <p:nvSpPr>
          <p:cNvPr id="8" name="Left-Right-Up Arrow 7">
            <a:extLst>
              <a:ext uri="{FF2B5EF4-FFF2-40B4-BE49-F238E27FC236}">
                <a16:creationId xmlns:a16="http://schemas.microsoft.com/office/drawing/2014/main" id="{E7512008-71C1-2E49-B44A-7F7299795DA9}"/>
              </a:ext>
            </a:extLst>
          </p:cNvPr>
          <p:cNvSpPr/>
          <p:nvPr/>
        </p:nvSpPr>
        <p:spPr>
          <a:xfrm flipV="1">
            <a:off x="5779913" y="2938467"/>
            <a:ext cx="1467556" cy="1080000"/>
          </a:xfrm>
          <a:prstGeom prst="leftRightUpArrow">
            <a:avLst>
              <a:gd name="adj1" fmla="val 22052"/>
              <a:gd name="adj2" fmla="val 2350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404CDA-34E8-2B4D-A330-FA69B5233C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8436" y="4056771"/>
            <a:ext cx="6956647" cy="10800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0" name="Bent-Up Arrow 9">
            <a:extLst>
              <a:ext uri="{FF2B5EF4-FFF2-40B4-BE49-F238E27FC236}">
                <a16:creationId xmlns:a16="http://schemas.microsoft.com/office/drawing/2014/main" id="{7F3BB70D-160C-174C-9F8E-D38D05EDD36C}"/>
              </a:ext>
            </a:extLst>
          </p:cNvPr>
          <p:cNvSpPr/>
          <p:nvPr/>
        </p:nvSpPr>
        <p:spPr>
          <a:xfrm rot="5400000">
            <a:off x="2836985" y="4891650"/>
            <a:ext cx="1042606" cy="1532850"/>
          </a:xfrm>
          <a:prstGeom prst="bentUpArrow">
            <a:avLst>
              <a:gd name="adj1" fmla="val 25000"/>
              <a:gd name="adj2" fmla="val 19688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1F7960-BD46-EE4F-8695-30543306847F}"/>
              </a:ext>
            </a:extLst>
          </p:cNvPr>
          <p:cNvSpPr txBox="1"/>
          <p:nvPr/>
        </p:nvSpPr>
        <p:spPr>
          <a:xfrm>
            <a:off x="1470086" y="5400845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SET UP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E0B3A2-FCB2-7943-8B57-4A99F3DCBB09}"/>
              </a:ext>
            </a:extLst>
          </p:cNvPr>
          <p:cNvSpPr txBox="1"/>
          <p:nvPr/>
        </p:nvSpPr>
        <p:spPr>
          <a:xfrm>
            <a:off x="5737552" y="2051195"/>
            <a:ext cx="16866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VN" dirty="0"/>
              <a:t>SAME RESULT</a:t>
            </a:r>
            <a:br>
              <a:rPr lang="en-VN" dirty="0"/>
            </a:br>
            <a:r>
              <a:rPr lang="en-VN" dirty="0"/>
              <a:t>DIFFERRENT</a:t>
            </a:r>
          </a:p>
          <a:p>
            <a:pPr algn="ctr"/>
            <a:r>
              <a:rPr lang="en-VN" dirty="0"/>
              <a:t>STYLE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16CD98-7F91-9241-8C09-13ED1715F74D}"/>
              </a:ext>
            </a:extLst>
          </p:cNvPr>
          <p:cNvSpPr txBox="1"/>
          <p:nvPr/>
        </p:nvSpPr>
        <p:spPr>
          <a:xfrm>
            <a:off x="4018187" y="4629476"/>
            <a:ext cx="2077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dirty="0"/>
              <a:t>Babel is comming</a:t>
            </a:r>
          </a:p>
        </p:txBody>
      </p:sp>
    </p:spTree>
    <p:extLst>
      <p:ext uri="{BB962C8B-B14F-4D97-AF65-F5344CB8AC3E}">
        <p14:creationId xmlns:p14="http://schemas.microsoft.com/office/powerpoint/2010/main" val="2857716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E159B-2C49-C942-BCE5-8BFEA3023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3.2 JSX and NONE JSX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FCF9AA3-29BA-D54D-B5BD-D5859E2E2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7707" y="4374332"/>
            <a:ext cx="5346588" cy="18000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ECB07-96C1-EB46-8403-567523929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4305B6-2575-5F4E-8D5F-8832DF3D1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136" y="2023380"/>
            <a:ext cx="4796471" cy="2160000"/>
          </a:xfrm>
          <a:prstGeom prst="rect">
            <a:avLst/>
          </a:prstGeom>
        </p:spPr>
      </p:pic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8F8CC0A5-D31D-534F-B79E-92E1683122FB}"/>
              </a:ext>
            </a:extLst>
          </p:cNvPr>
          <p:cNvSpPr/>
          <p:nvPr/>
        </p:nvSpPr>
        <p:spPr>
          <a:xfrm>
            <a:off x="2156178" y="4621593"/>
            <a:ext cx="1907822" cy="89867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300754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FCEE8-FBB3-6A4C-BA4B-508F297A4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809EF0-7A83-0B4E-96DA-8FEE8294C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B03598-D442-5B4A-93C4-6B05C429A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753" y="2093976"/>
            <a:ext cx="6702603" cy="2520000"/>
          </a:xfrm>
          <a:prstGeom prst="rect">
            <a:avLst/>
          </a:prstGeom>
        </p:spPr>
      </p:pic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BA7F04D7-691B-9849-9EA9-5269105D47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7489" y="2093976"/>
            <a:ext cx="4336854" cy="4051300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24177EE-8054-A146-9BA8-5C00FDFC3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 dirty="0"/>
          </a:p>
        </p:txBody>
      </p:sp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4030066F-93FB-3A4B-AEE3-E325F5B32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839" y="3454560"/>
            <a:ext cx="4550504" cy="2520000"/>
          </a:xfrm>
          <a:prstGeom prst="rect">
            <a:avLst/>
          </a:prstGeom>
        </p:spPr>
      </p:pic>
      <p:sp>
        <p:nvSpPr>
          <p:cNvPr id="14" name="Donut 13">
            <a:extLst>
              <a:ext uri="{FF2B5EF4-FFF2-40B4-BE49-F238E27FC236}">
                <a16:creationId xmlns:a16="http://schemas.microsoft.com/office/drawing/2014/main" id="{D1867A88-0BB2-8E42-AFA9-57B0476F64D0}"/>
              </a:ext>
            </a:extLst>
          </p:cNvPr>
          <p:cNvSpPr/>
          <p:nvPr/>
        </p:nvSpPr>
        <p:spPr>
          <a:xfrm>
            <a:off x="7199577" y="4151562"/>
            <a:ext cx="947054" cy="297194"/>
          </a:xfrm>
          <a:prstGeom prst="donut">
            <a:avLst>
              <a:gd name="adj" fmla="val 148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>
              <a:solidFill>
                <a:schemeClr val="tx1"/>
              </a:solidFill>
            </a:endParaRPr>
          </a:p>
        </p:txBody>
      </p:sp>
      <p:sp>
        <p:nvSpPr>
          <p:cNvPr id="15" name="Donut 14">
            <a:extLst>
              <a:ext uri="{FF2B5EF4-FFF2-40B4-BE49-F238E27FC236}">
                <a16:creationId xmlns:a16="http://schemas.microsoft.com/office/drawing/2014/main" id="{23BB9244-A165-EA40-9F5C-1058B6137A9F}"/>
              </a:ext>
            </a:extLst>
          </p:cNvPr>
          <p:cNvSpPr/>
          <p:nvPr/>
        </p:nvSpPr>
        <p:spPr>
          <a:xfrm>
            <a:off x="7815315" y="3902381"/>
            <a:ext cx="544966" cy="297194"/>
          </a:xfrm>
          <a:prstGeom prst="donut">
            <a:avLst>
              <a:gd name="adj" fmla="val 148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839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6B131-A367-FF4D-9BC5-9A0EE17B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3.2 W</a:t>
            </a:r>
            <a:r>
              <a:rPr lang="en-VN" dirty="0"/>
              <a:t>hat JSX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4741A-F05E-D04D-BA1C-541609B77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From html to react.js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BD79B-B419-3E4D-9FB1-32D8396C6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4195261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6B131-A367-FF4D-9BC5-9A0EE17B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W</a:t>
            </a:r>
            <a:r>
              <a:rPr lang="en-VN" dirty="0"/>
              <a:t>hy react.js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4741A-F05E-D04D-BA1C-541609B77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A1F36-082C-7E4F-BB1C-8FA467AC5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3200530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D22B7-6C20-7144-A780-65D2F92DD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C</a:t>
            </a:r>
            <a:r>
              <a:rPr lang="en-VN" dirty="0"/>
              <a:t>ommon library to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207DB-BBC0-5F45-A8D8-0BC47EE4A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Ant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0F6E1-145D-7247-AD33-333DC5F9F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2403126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A66D1-FC18-A24C-B91D-8AE26B96E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1AEE6-23A5-9F49-9910-53FD298AE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CSS là gì?</a:t>
            </a:r>
          </a:p>
          <a:p>
            <a:r>
              <a:rPr lang="en-VN" dirty="0"/>
              <a:t>Vùng chọn và các kiểu vùng chọn cơ bản</a:t>
            </a:r>
          </a:p>
          <a:p>
            <a:r>
              <a:rPr lang="en-VN" dirty="0"/>
              <a:t>Các đơn vị đo</a:t>
            </a:r>
          </a:p>
          <a:p>
            <a:r>
              <a:rPr lang="en-VN" dirty="0"/>
              <a:t>Phần tử block và inline</a:t>
            </a:r>
          </a:p>
          <a:p>
            <a:r>
              <a:rPr lang="en-VN"/>
              <a:t>Cách để 2 block nằm trên cùng 1 line</a:t>
            </a:r>
            <a:endParaRPr lang="en-VN" dirty="0"/>
          </a:p>
          <a:p>
            <a:r>
              <a:rPr lang="en-VN" dirty="0"/>
              <a:t>Kỹ thuật Box model trong CSS</a:t>
            </a:r>
          </a:p>
          <a:p>
            <a:endParaRPr lang="en-VN" dirty="0"/>
          </a:p>
          <a:p>
            <a:endParaRPr lang="en-V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E4D55-1CDE-5B45-B07A-C05897C2E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2360990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0EA0D-68E1-8D43-9056-A674A017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Referrences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E1C66-E613-0E42-81D7-AD4408AE7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 tooltip="Ant Design, một thư viện đắc lực của Front-End"/>
              </a:rPr>
              <a:t>Ant Design</a:t>
            </a:r>
            <a:endParaRPr lang="en-US" dirty="0"/>
          </a:p>
          <a:p>
            <a:r>
              <a:rPr lang="en-US">
                <a:hlinkClick r:id="rId3" tooltip="The React UI library you always wanted"/>
              </a:rPr>
              <a:t>Material-UI (MU) by Google</a:t>
            </a:r>
            <a:endParaRPr lang="en-US"/>
          </a:p>
          <a:p>
            <a:endParaRPr lang="en-V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69895B-36D5-0B4A-B446-388EB6FE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17349368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FF1D-55D4-F74C-84DC-2FA780FE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24328"/>
            <a:ext cx="10058400" cy="1609344"/>
          </a:xfrm>
        </p:spPr>
        <p:txBody>
          <a:bodyPr/>
          <a:lstStyle/>
          <a:p>
            <a:pPr algn="ctr"/>
            <a:r>
              <a:rPr lang="en-VN" dirty="0"/>
              <a:t>Thank you…!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27009-826D-3848-ACB6-27977E0F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2249408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6B131-A367-FF4D-9BC5-9A0EE17B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1. CSS là gì?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4741A-F05E-D04D-BA1C-541609B77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DD203-DD1A-8E46-BF34-1944F940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2571421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6B131-A367-FF4D-9BC5-9A0EE17B3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2. Vùng chọn và các kiểu vùng chọn cơ bản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4741A-F05E-D04D-BA1C-541609B77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Vùng chọn theo Tag</a:t>
            </a:r>
          </a:p>
          <a:p>
            <a:r>
              <a:rPr lang="en-VN" dirty="0"/>
              <a:t>Vùng chọn theo Id</a:t>
            </a:r>
          </a:p>
          <a:p>
            <a:r>
              <a:rPr lang="en-VN" dirty="0"/>
              <a:t>Vùng chọn theo Class</a:t>
            </a:r>
          </a:p>
          <a:p>
            <a:r>
              <a:rPr lang="en-VN" dirty="0"/>
              <a:t>Vùng chọn thứ cấp</a:t>
            </a:r>
          </a:p>
          <a:p>
            <a:r>
              <a:rPr lang="en-VN" dirty="0"/>
              <a:t>Vùng chọn thứ cấp liền kề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582FF-8B1F-614B-8808-4250E1A65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3722786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638A-C7B2-3C4D-9705-86FBF569B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2.1 Vùng chọn theo Tag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21333-2A4F-9647-A621-36E2235EF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5A870-FB62-DC44-AEFA-9907F6CF7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625104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638A-C7B2-3C4D-9705-86FBF569B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2.1 Vùng chọn theo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21333-2A4F-9647-A621-36E2235EF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5A870-FB62-DC44-AEFA-9907F6CF7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2388938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638A-C7B2-3C4D-9705-86FBF569B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2.1 Vùng chọn theo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21333-2A4F-9647-A621-36E2235EF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5A870-FB62-DC44-AEFA-9907F6CF7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3034956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638A-C7B2-3C4D-9705-86FBF569B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2.1 Vùng chọn thứ cấp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21333-2A4F-9647-A621-36E2235EF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5A870-FB62-DC44-AEFA-9907F6CF7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3554740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638A-C7B2-3C4D-9705-86FBF569B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2.1 Vùng chọn thứ cấp liền kề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21333-2A4F-9647-A621-36E2235EF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5A870-FB62-DC44-AEFA-9907F6CF7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Author: HaiPham - React under the hood</a:t>
            </a:r>
          </a:p>
        </p:txBody>
      </p:sp>
    </p:spTree>
    <p:extLst>
      <p:ext uri="{BB962C8B-B14F-4D97-AF65-F5344CB8AC3E}">
        <p14:creationId xmlns:p14="http://schemas.microsoft.com/office/powerpoint/2010/main" val="24407431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509</TotalTime>
  <Words>383</Words>
  <Application>Microsoft Macintosh PowerPoint</Application>
  <PresentationFormat>Widescreen</PresentationFormat>
  <Paragraphs>64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Calibri</vt:lpstr>
      <vt:lpstr>Rockwell</vt:lpstr>
      <vt:lpstr>Rockwell Condensed</vt:lpstr>
      <vt:lpstr>Rockwell Extra Bold</vt:lpstr>
      <vt:lpstr>Times New Roman</vt:lpstr>
      <vt:lpstr>Wingdings</vt:lpstr>
      <vt:lpstr>Wood Type</vt:lpstr>
      <vt:lpstr>CSS  under the hood</vt:lpstr>
      <vt:lpstr>Outline</vt:lpstr>
      <vt:lpstr>1. CSS là gì?</vt:lpstr>
      <vt:lpstr>2. Vùng chọn và các kiểu vùng chọn cơ bản</vt:lpstr>
      <vt:lpstr>2.1 Vùng chọn theo Tag</vt:lpstr>
      <vt:lpstr>2.1 Vùng chọn theo Id</vt:lpstr>
      <vt:lpstr>2.1 Vùng chọn theo Class</vt:lpstr>
      <vt:lpstr>2.1 Vùng chọn thứ cấp</vt:lpstr>
      <vt:lpstr>2.1 Vùng chọn thứ cấp liền kề</vt:lpstr>
      <vt:lpstr>3. What and How react.js works?</vt:lpstr>
      <vt:lpstr>3.1 From html to react.js</vt:lpstr>
      <vt:lpstr>3.1 From html to react.js</vt:lpstr>
      <vt:lpstr>3.1 From html to react.js</vt:lpstr>
      <vt:lpstr>3.2 JSX and NONE JSX</vt:lpstr>
      <vt:lpstr>3.2 JSX and NONE JSX</vt:lpstr>
      <vt:lpstr>PowerPoint Presentation</vt:lpstr>
      <vt:lpstr>3.2 What JSX</vt:lpstr>
      <vt:lpstr>4. Why react.js</vt:lpstr>
      <vt:lpstr>5. Common library to use?</vt:lpstr>
      <vt:lpstr>Referrences</vt:lpstr>
      <vt:lpstr>Thank you…!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Phạm Thành Hải</dc:creator>
  <cp:lastModifiedBy>Phạm Thành Hải</cp:lastModifiedBy>
  <cp:revision>90</cp:revision>
  <dcterms:created xsi:type="dcterms:W3CDTF">2022-02-19T15:51:48Z</dcterms:created>
  <dcterms:modified xsi:type="dcterms:W3CDTF">2022-02-20T00:22:21Z</dcterms:modified>
</cp:coreProperties>
</file>

<file path=docProps/thumbnail.jpeg>
</file>